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5119350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40" d="100"/>
          <a:sy n="40" d="100"/>
        </p:scale>
        <p:origin x="2892" y="-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483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98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26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475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0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0683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87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43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07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81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936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E7C9F-EFEE-4772-82B3-A26BE9AA62CD}" type="datetimeFigureOut">
              <a:rPr lang="zh-TW" altLang="en-US" smtClean="0"/>
              <a:t>2026/6/26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31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001C984-9C78-4F06-91B5-F73D90491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8" y="0"/>
            <a:ext cx="15094634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63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student</cp:lastModifiedBy>
  <cp:revision>5</cp:revision>
  <dcterms:created xsi:type="dcterms:W3CDTF">2025-06-21T15:21:18Z</dcterms:created>
  <dcterms:modified xsi:type="dcterms:W3CDTF">2026-06-26T09:23:17Z</dcterms:modified>
</cp:coreProperties>
</file>